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85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  <a:effectLst/>
        </p:spPr>
        <p:txBody>
          <a:bodyPr anchor="b"/>
          <a:lstStyle>
            <a:lvl1pPr>
              <a:defRPr sz="6000">
                <a:solidFill>
                  <a:srgbClr val="000000"/>
                </a:solidFill>
              </a:defRPr>
            </a:lvl1pPr>
          </a:lstStyle>
          <a:p>
            <a:pPr>
              <a:defRPr>
                <a:ln>
                  <a:noFill/>
                </a:ln>
              </a:defRPr>
            </a:pPr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tabLst/>
              <a:defRPr sz="2400" b="0">
                <a:solidFill>
                  <a:srgbClr val="000000"/>
                </a:solidFill>
              </a:defRPr>
            </a:lvl1pPr>
            <a:lvl2pPr marL="0" indent="457200" algn="ctr">
              <a:buSzTx/>
              <a:buNone/>
              <a:tabLst/>
              <a:defRPr sz="2400" b="0">
                <a:solidFill>
                  <a:srgbClr val="000000"/>
                </a:solidFill>
              </a:defRPr>
            </a:lvl2pPr>
            <a:lvl3pPr marL="0" indent="914400" algn="ctr">
              <a:buSzTx/>
              <a:buNone/>
              <a:tabLst/>
              <a:defRPr sz="2400" b="0">
                <a:solidFill>
                  <a:srgbClr val="000000"/>
                </a:solidFill>
              </a:defRPr>
            </a:lvl3pPr>
            <a:lvl4pPr marL="0" indent="1371600" algn="ctr">
              <a:buSzTx/>
              <a:buNone/>
              <a:tabLst/>
              <a:defRPr sz="2400" b="0">
                <a:solidFill>
                  <a:srgbClr val="000000"/>
                </a:solidFill>
              </a:defRPr>
            </a:lvl4pPr>
            <a:lvl5pPr marL="0" indent="1828800" algn="ctr">
              <a:buSzTx/>
              <a:buNone/>
              <a:tabLst/>
              <a:defRPr sz="2400" b="0">
                <a:solidFill>
                  <a:srgbClr val="000000"/>
                </a:solidFill>
              </a:defRPr>
            </a:lvl5pPr>
          </a:lstStyle>
          <a:p>
            <a:pPr>
              <a:defRPr>
                <a:ln>
                  <a:noFill/>
                </a:ln>
              </a:defRPr>
            </a:pPr>
            <a:r>
              <a:t>Body Level One</a:t>
            </a:r>
          </a:p>
          <a:p>
            <a:pPr lvl="1">
              <a:defRPr>
                <a:ln>
                  <a:noFill/>
                </a:ln>
              </a:defRPr>
            </a:pPr>
            <a:r>
              <a:t>Body Level Two</a:t>
            </a:r>
          </a:p>
          <a:p>
            <a:pPr lvl="2">
              <a:defRPr>
                <a:ln>
                  <a:noFill/>
                </a:ln>
              </a:defRPr>
            </a:pPr>
            <a:r>
              <a:t>Body Level Three</a:t>
            </a:r>
          </a:p>
          <a:p>
            <a:pPr lvl="3">
              <a:defRPr>
                <a:ln>
                  <a:noFill/>
                </a:ln>
              </a:defRPr>
            </a:pPr>
            <a:r>
              <a:t>Body Level Four</a:t>
            </a:r>
          </a:p>
          <a:p>
            <a:pPr lvl="4">
              <a:defRPr>
                <a:ln>
                  <a:noFill/>
                </a:ln>
              </a:defRPr>
            </a:pPr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he 50th Anniversary Fantastic Cases In Cardiovascular Imaging. Case##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Patient history</a:t>
            </a:r>
            <a:endParaRPr dirty="0"/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84312" y="6171685"/>
            <a:ext cx="4159150" cy="369332"/>
          </a:xfrm>
          <a:prstGeom prst="rect">
            <a:avLst/>
          </a:prstGeom>
        </p:spPr>
        <p:txBody>
          <a:bodyPr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FIGURE LEGEND INFORMATION GOES HERE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gno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623889" y="2849725"/>
            <a:ext cx="7952730" cy="1873196"/>
          </a:xfrm>
          <a:prstGeom prst="rect">
            <a:avLst/>
          </a:prstGeom>
        </p:spPr>
        <p:txBody>
          <a:bodyPr/>
          <a:lstStyle>
            <a:lvl1pPr marL="0" indent="0">
              <a:tabLst/>
              <a:defRPr b="0"/>
            </a:lvl1pPr>
            <a:lvl2pPr marL="0" indent="342892">
              <a:buSzTx/>
              <a:buNone/>
              <a:tabLst/>
              <a:defRPr b="0"/>
            </a:lvl2pPr>
            <a:lvl3pPr marL="0" indent="685782">
              <a:buSzTx/>
              <a:buNone/>
              <a:tabLst/>
              <a:defRPr b="0"/>
            </a:lvl3pPr>
            <a:lvl4pPr marL="0" indent="1028675">
              <a:buSzTx/>
              <a:buNone/>
              <a:tabLst/>
              <a:defRPr b="0"/>
            </a:lvl4pPr>
            <a:lvl5pPr marL="0" indent="1371565">
              <a:buSzTx/>
              <a:buNone/>
              <a:tabLst/>
              <a:defRPr b="0"/>
            </a:lvl5pPr>
          </a:lstStyle>
          <a:p>
            <a:r>
              <a:t>At most one liner/one sentence take-home information, if desired (Calibri 28).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1" name="Diagnosis: *Insert text for diagnosis (Calibri 30)."/>
          <p:cNvSpPr txBox="1">
            <a:spLocks noGrp="1"/>
          </p:cNvSpPr>
          <p:nvPr>
            <p:ph type="title" hasCustomPrompt="1"/>
          </p:nvPr>
        </p:nvSpPr>
        <p:spPr>
          <a:xfrm>
            <a:off x="628651" y="1920656"/>
            <a:ext cx="7952730" cy="760406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t>Diagnosis: *Insert text for diagnosis (Calibri 30).</a:t>
            </a:r>
          </a:p>
        </p:txBody>
      </p:sp>
      <p:sp>
        <p:nvSpPr>
          <p:cNvPr id="3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he 50th Anniversary Fantastic Cases In Cardiovascular Imaging. Case##"/>
          <p:cNvSpPr txBox="1">
            <a:spLocks noGrp="1"/>
          </p:cNvSpPr>
          <p:nvPr>
            <p:ph type="title" hasCustomPrompt="1"/>
          </p:nvPr>
        </p:nvSpPr>
        <p:spPr>
          <a:xfrm>
            <a:off x="384313" y="1166054"/>
            <a:ext cx="8388626" cy="760406"/>
          </a:xfrm>
          <a:prstGeom prst="rect">
            <a:avLst/>
          </a:prstGeom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The 50th Anniversary Fantastic Cases In Cardiovascular Imaging. Case##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628651" y="2000332"/>
            <a:ext cx="7952730" cy="5979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History:  *Insert brief case history (Calibri 28).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ct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chemeClr val="accent4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859630" marR="0" indent="-85963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>
          <a:tab pos="850900" algn="l"/>
        </a:tabLst>
        <a:defRPr sz="2800" b="1" i="0" u="none" strike="noStrike" cap="none" spc="0" baseline="0">
          <a:ln w="9525" cap="flat">
            <a:solidFill>
              <a:srgbClr val="000000"/>
            </a:solidFill>
            <a:prstDash val="solid"/>
            <a:round/>
          </a:ln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BECE54D-62E0-BB9E-F03A-94326851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+mj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729992-CCBB-C3E5-6AD1-D3327E1B4B57}"/>
              </a:ext>
            </a:extLst>
          </p:cNvPr>
          <p:cNvSpPr txBox="1"/>
          <p:nvPr/>
        </p:nvSpPr>
        <p:spPr>
          <a:xfrm>
            <a:off x="623889" y="6046641"/>
            <a:ext cx="7861290" cy="3385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914400">
              <a:tabLst>
                <a:tab pos="850900" algn="l"/>
              </a:tabLst>
              <a:defRPr sz="130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2F2F2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rPr lang="en-US" sz="1600" dirty="0"/>
              <a:t>FIGURE LEGEND INFO CAN GO HERE</a:t>
            </a:r>
            <a:endParaRPr lang="en-US" sz="1600" b="1" dirty="0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87E4673E-80AD-6D71-E965-978B5B52FD0A}"/>
              </a:ext>
            </a:extLst>
          </p:cNvPr>
          <p:cNvSpPr txBox="1">
            <a:spLocks/>
          </p:cNvSpPr>
          <p:nvPr/>
        </p:nvSpPr>
        <p:spPr>
          <a:xfrm>
            <a:off x="384314" y="2381639"/>
            <a:ext cx="8388625" cy="2301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81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342892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685782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0286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37156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dirty="0"/>
              <a:t>FIGURE(S) GO HERE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 Placeholder 1"/>
          <p:cNvSpPr txBox="1">
            <a:spLocks noGrp="1"/>
          </p:cNvSpPr>
          <p:nvPr>
            <p:ph type="body" sz="half" idx="1"/>
          </p:nvPr>
        </p:nvSpPr>
        <p:spPr>
          <a:xfrm>
            <a:off x="623889" y="2381639"/>
            <a:ext cx="4089625" cy="2301486"/>
          </a:xfrm>
          <a:prstGeom prst="rect">
            <a:avLst/>
          </a:prstGeom>
        </p:spPr>
        <p:txBody>
          <a:bodyPr/>
          <a:lstStyle>
            <a:lvl1pPr>
              <a:lnSpc>
                <a:spcPct val="81000"/>
              </a:lnSpc>
              <a:defRPr sz="2500" b="1"/>
            </a:lvl1pPr>
          </a:lstStyle>
          <a:p>
            <a:r>
              <a:rPr lang="en-US" dirty="0"/>
              <a:t>TEACHING POINT(S) GOES HERE</a:t>
            </a:r>
            <a:endParaRPr dirty="0"/>
          </a:p>
        </p:txBody>
      </p:sp>
      <p:sp>
        <p:nvSpPr>
          <p:cNvPr id="54" name="Title 2"/>
          <p:cNvSpPr txBox="1">
            <a:spLocks noGrp="1"/>
          </p:cNvSpPr>
          <p:nvPr>
            <p:ph type="title"/>
          </p:nvPr>
        </p:nvSpPr>
        <p:spPr>
          <a:xfrm>
            <a:off x="628650" y="1414470"/>
            <a:ext cx="7952731" cy="76040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b="1" dirty="0">
                <a:solidFill>
                  <a:schemeClr val="bg1"/>
                </a:solidFill>
                <a:latin typeface="+mj-lt"/>
              </a:rPr>
              <a:t>Diagnosis: </a:t>
            </a:r>
            <a:r>
              <a:rPr lang="en-US" b="1" dirty="0">
                <a:solidFill>
                  <a:schemeClr val="bg1"/>
                </a:solidFill>
                <a:latin typeface="+mj-lt"/>
              </a:rPr>
              <a:t>xxx</a:t>
            </a:r>
            <a:endParaRPr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5" name="Content Placeholder 2"/>
          <p:cNvSpPr txBox="1"/>
          <p:nvPr/>
        </p:nvSpPr>
        <p:spPr>
          <a:xfrm>
            <a:off x="497616" y="5641283"/>
            <a:ext cx="7861290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859155" indent="-859155" algn="ctr" defTabSz="914400">
              <a:lnSpc>
                <a:spcPct val="90000"/>
              </a:lnSpc>
              <a:spcBef>
                <a:spcPts val="1000"/>
              </a:spcBef>
              <a:tabLst>
                <a:tab pos="850900" algn="l"/>
              </a:tabLst>
              <a:defRPr sz="2000" b="1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</a:defRPr>
            </a:pPr>
            <a:r>
              <a:rPr lang="en-US" dirty="0"/>
              <a:t>AUTHOR(S) AND INSTUTION INFORMATION GOES HERE</a:t>
            </a:r>
            <a:endParaRPr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E6F77-1B4B-27FB-3222-2F20A018511C}"/>
              </a:ext>
            </a:extLst>
          </p:cNvPr>
          <p:cNvSpPr txBox="1"/>
          <p:nvPr/>
        </p:nvSpPr>
        <p:spPr>
          <a:xfrm>
            <a:off x="623888" y="6258913"/>
            <a:ext cx="7861290" cy="29238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defTabSz="914400">
              <a:tabLst>
                <a:tab pos="850900" algn="l"/>
              </a:tabLst>
              <a:defRPr sz="130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2F2F2"/>
                </a:solidFill>
                <a:latin typeface="Source Sans Pro Black"/>
                <a:ea typeface="Source Sans Pro Black"/>
                <a:cs typeface="Source Sans Pro Black"/>
                <a:sym typeface="Source Sans Pro Black"/>
              </a:defRPr>
            </a:pPr>
            <a:r>
              <a:rPr lang="en-US" dirty="0"/>
              <a:t>Reference(s): xxx</a:t>
            </a:r>
            <a:endParaRPr lang="en-US" b="1" dirty="0"/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6452318-6E25-F57D-C500-194EDEFE4793}"/>
              </a:ext>
            </a:extLst>
          </p:cNvPr>
          <p:cNvSpPr txBox="1">
            <a:spLocks/>
          </p:cNvSpPr>
          <p:nvPr/>
        </p:nvSpPr>
        <p:spPr>
          <a:xfrm>
            <a:off x="4978174" y="2381639"/>
            <a:ext cx="4089625" cy="23014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1pPr marL="0" marR="0" indent="0" algn="l" defTabSz="914400" rtl="0" latinLnBrk="0">
              <a:lnSpc>
                <a:spcPct val="81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5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1pPr>
            <a:lvl2pPr marL="0" marR="0" indent="342892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2pPr>
            <a:lvl3pPr marL="0" marR="0" indent="685782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3pPr>
            <a:lvl4pPr marL="0" marR="0" indent="10286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4pPr>
            <a:lvl5pPr marL="0" marR="0" indent="137156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="0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Tx/>
              <a:buChar char="•"/>
              <a:tabLst>
                <a:tab pos="850900" algn="l"/>
              </a:tabLst>
              <a:defRPr sz="2800" b="1" i="0" u="none" strike="noStrike" cap="none" spc="0" baseline="0">
                <a:ln w="9525" cap="flat">
                  <a:solidFill>
                    <a:srgbClr val="000000"/>
                  </a:solidFill>
                  <a:prstDash val="solid"/>
                  <a:round/>
                </a:ln>
                <a:solidFill>
                  <a:srgbClr val="FFFFFF"/>
                </a:solidFill>
                <a:uFillTx/>
                <a:latin typeface="+mj-lt"/>
                <a:ea typeface="+mj-ea"/>
                <a:cs typeface="+mj-cs"/>
                <a:sym typeface="Calibri"/>
              </a:defRPr>
            </a:lvl9pPr>
          </a:lstStyle>
          <a:p>
            <a:pPr hangingPunct="1"/>
            <a:r>
              <a:rPr lang="en-US" dirty="0"/>
              <a:t>ANNOTATED FIGURE(S) CAN GO HERE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norm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norm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Source Sans Pro Black</vt:lpstr>
      <vt:lpstr>Office Theme</vt:lpstr>
      <vt:lpstr>PowerPoint Presentation</vt:lpstr>
      <vt:lpstr>Diagnosis: xxx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50th Anniversary  Fantastic Cases In Cardiovascular Imaging. Case##</dc:title>
  <dc:creator>christina nguyen</dc:creator>
  <cp:lastModifiedBy>christina nguyen</cp:lastModifiedBy>
  <cp:revision>13</cp:revision>
  <dcterms:modified xsi:type="dcterms:W3CDTF">2022-10-25T19:44:53Z</dcterms:modified>
</cp:coreProperties>
</file>